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5400675" cy="8099425"/>
  <p:notesSz cx="6858000" cy="9144000"/>
  <p:defaultTextStyle>
    <a:defPPr>
      <a:defRPr lang="de-DE"/>
    </a:defPPr>
    <a:lvl1pPr marL="0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1pPr>
    <a:lvl2pPr marL="323854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2pPr>
    <a:lvl3pPr marL="647710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3pPr>
    <a:lvl4pPr marL="971567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4pPr>
    <a:lvl5pPr marL="1295420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5pPr>
    <a:lvl6pPr marL="1619277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6pPr>
    <a:lvl7pPr marL="1943130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7pPr>
    <a:lvl8pPr marL="2266987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8pPr>
    <a:lvl9pPr marL="2590840" algn="l" defTabSz="647710" rtl="0" eaLnBrk="1" latinLnBrk="0" hangingPunct="1">
      <a:defRPr sz="12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1" userDrawn="1">
          <p15:clr>
            <a:srgbClr val="A4A3A4"/>
          </p15:clr>
        </p15:guide>
        <p15:guide id="2" pos="17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09C"/>
    <a:srgbClr val="928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8" autoAdjust="0"/>
    <p:restoredTop sz="96289" autoAdjust="0"/>
  </p:normalViewPr>
  <p:slideViewPr>
    <p:cSldViewPr snapToGrid="0" showGuides="1">
      <p:cViewPr varScale="1">
        <p:scale>
          <a:sx n="90" d="100"/>
          <a:sy n="90" d="100"/>
        </p:scale>
        <p:origin x="2006" y="41"/>
      </p:cViewPr>
      <p:guideLst>
        <p:guide orient="horz" pos="2551"/>
        <p:guide pos="17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9280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1297" y="431221"/>
            <a:ext cx="4658082" cy="949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Имя Воительницы (максимум две строчки текста)</a:t>
            </a:r>
            <a:endParaRPr lang="en-US" dirty="0"/>
          </a:p>
        </p:txBody>
      </p:sp>
      <p:sp>
        <p:nvSpPr>
          <p:cNvPr id="10" name="Picture Placeholder 2"/>
          <p:cNvSpPr>
            <a:spLocks noGrp="1" noChangeAspect="1"/>
          </p:cNvSpPr>
          <p:nvPr>
            <p:ph type="pic" idx="10" hasCustomPrompt="1"/>
          </p:nvPr>
        </p:nvSpPr>
        <p:spPr>
          <a:xfrm>
            <a:off x="1354725" y="1641611"/>
            <a:ext cx="2685600" cy="2636032"/>
          </a:xfrm>
          <a:prstGeom prst="ellipse">
            <a:avLst/>
          </a:prstGeom>
          <a:ln w="19050">
            <a:solidFill>
              <a:srgbClr val="78609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anchor="t"/>
          <a:lstStyle>
            <a:lvl1pPr marL="0" indent="0">
              <a:buNone/>
              <a:defRPr sz="1890" baseline="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ru-RU" dirty="0" smtClean="0"/>
              <a:t>Кликни на значок в середине, чтобы вставить картинку.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8484" y="4538919"/>
            <a:ext cx="4658082" cy="8815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Чему она меня научила (максимум две строчки текста)</a:t>
            </a:r>
            <a:endParaRPr lang="de-DE" dirty="0" smtClean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8484" y="5830028"/>
            <a:ext cx="4658082" cy="19045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800" i="1" baseline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Цитата (максимум </a:t>
            </a:r>
          </a:p>
          <a:p>
            <a:pPr lvl="0"/>
            <a:r>
              <a:rPr lang="ru-RU" dirty="0" smtClean="0"/>
              <a:t>три строчки </a:t>
            </a:r>
          </a:p>
          <a:p>
            <a:pPr lvl="0"/>
            <a:r>
              <a:rPr lang="ru-RU" dirty="0" smtClean="0"/>
              <a:t>текста)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584639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059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ctr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Сейлор Марс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Сохранять надежду до последнего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ru-RU" dirty="0"/>
              <a:t>И, кроме того, кто знает, черт возьми, я могу и выжить!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9985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</Words>
  <Application>Microsoft Office PowerPoint</Application>
  <PresentationFormat>Benutzerdefiniert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 Theme</vt:lpstr>
      <vt:lpstr>Сейлор Марс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Marina Belova</dc:creator>
  <cp:lastModifiedBy>Marina Belova</cp:lastModifiedBy>
  <cp:revision>20</cp:revision>
  <dcterms:created xsi:type="dcterms:W3CDTF">2017-01-01T17:30:01Z</dcterms:created>
  <dcterms:modified xsi:type="dcterms:W3CDTF">2017-01-01T19:17:19Z</dcterms:modified>
</cp:coreProperties>
</file>